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72" r:id="rId4"/>
    <p:sldId id="256" r:id="rId5"/>
    <p:sldId id="263" r:id="rId6"/>
    <p:sldId id="273" r:id="rId7"/>
    <p:sldId id="257" r:id="rId8"/>
    <p:sldId id="258" r:id="rId9"/>
    <p:sldId id="259" r:id="rId10"/>
    <p:sldId id="261" r:id="rId11"/>
    <p:sldId id="262" r:id="rId12"/>
    <p:sldId id="276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2AEF-1749-491A-AAED-27A3588C7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DD985-1CFD-47C0-B257-7003CAD5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45F32-4F71-442C-BAB5-779BB2B8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A617C-F73F-4C44-BEE1-EB0801BC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9052-B9E3-48DB-8F5F-2B20BE9F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D38E-FCDF-4F43-BAD1-D661B1F3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2C373-85C5-4C42-90F2-2645C1CCD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D9470-142F-46DD-83AC-0C5D6BF2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6A432-1B58-4B75-838E-63D777A3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745F3-5D02-43F3-A33E-E3F6432F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7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3AC1E-CD47-41F9-8419-75EF6AE39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FC81F-97AC-4C1E-9FDF-F1ABAA0E1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77F59-0D1F-4C9C-8D1A-D3C1B564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CFF46-F9B8-4441-8250-F5549241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53B83-E811-498E-A6E8-AAA9A936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1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3DCB-731B-4709-A42A-8E383E1B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CC0E9-F98E-455F-A483-61B770313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E0820-1D49-4ABD-A12B-315D4700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BFE5C-BB15-4BFB-9BFA-555A1A20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B02A4-A7CD-48A5-AE43-F7681E17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26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5178-6473-48AB-9ED4-55B96ABE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BFC3E-B8CE-46C8-847C-FF4AD6CA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83E14-F57B-4C31-9CE7-D7B07752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4A331-C7AA-4B16-9D0D-4A84275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1993-0DEB-4D64-BAC9-55D4D68F9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40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060E-D470-4466-B490-28BA5C30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106AC-D781-44F3-BB7E-1C80D0E53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254BA-F52E-44B8-A5A6-2914A8998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A958F-3944-4225-8C7F-0CAACA8C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E8361-38E5-4AAB-8F9A-5FB53FBE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DA648-2C83-42E7-A40A-291ABE7D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6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30FA-C475-49DE-9281-B7828AA1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8E872-B853-4DBD-913A-406B03033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BE575-940E-4AFE-A077-94F8BADB6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DA507-0F40-4C3D-BD89-9B951BC5B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63C16-135B-44AA-8AE7-3B66836CF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131BA-9347-4DA1-8DF3-FA2E2559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EA6C0-B391-4A41-A8FB-5ACB01F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936E6-33E4-4696-82DF-79FACCC4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18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29873-47A5-4505-B804-11D88FD0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78E5E-C0A9-466E-B855-D96C32F0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9FF5A-9456-41EF-B19B-084FE167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EEBD5-9032-4810-8871-F660B149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02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08F09-BF2F-4BD2-8929-7905382A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634DE-088F-451F-A07C-266A8117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271F5-7682-44A5-AB75-40AA3D86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35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8ECB-871F-4D30-A114-14D51EF2B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9168-0ADA-431D-B8EE-B1C0F517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F7D33-6572-48AB-BA3A-BD3512B65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FFDC7-4E0D-40B5-965D-F1F64AFE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2CD9D-40D1-4D52-A0BE-997501105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141F5-FB68-43E4-9A1D-6A045B61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1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C82C-8757-4018-86FA-53C1EE03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8827A-32BF-43F6-8AEA-6BF9A2431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A499C-5C1B-4C6D-ADA1-007EBB864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63EA5-F52D-47E4-82E4-07C52CF1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8B5EE-E08A-41B9-AF48-2D002713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4D44-F11D-4ADA-8665-4C8C6CD4B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8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1F339-7C6B-4918-ADAE-D27415A5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60E7C-B97C-43C1-9E4D-E7F84BEF1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8CC84-7BC9-4513-881C-2BAB10AB0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7A7DF-0603-4BA7-A715-2EAE1201B4CA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4F58F-E7D8-4CB9-8377-D4097C720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29A39-37F7-4BC1-9E4E-4382208D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F4C52-9B52-44B5-A4CE-3C82EB9440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6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B82264-85B0-4632-AC04-B7A10556F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987" y="0"/>
            <a:ext cx="575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0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E6B8E1-6030-4A13-A955-A63386EF7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989" y="0"/>
            <a:ext cx="5112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D4653-B8E7-4672-B65E-992150A7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E8316-D14D-476D-9185-6BB71393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204787"/>
            <a:ext cx="90963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6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4B656-1EE3-41B9-86E3-9BA9315D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45" y="0"/>
            <a:ext cx="5903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9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754165-41AE-4441-9A49-8F20BFFE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83" y="0"/>
            <a:ext cx="4826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27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6C72C-DB3E-4C4A-9238-A60A60B06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23" y="0"/>
            <a:ext cx="9262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3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89C87-61B5-4272-91EF-97245588C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613" y="0"/>
            <a:ext cx="5163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5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C3A70-D15A-4F00-A7D0-C3558408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4287"/>
            <a:ext cx="120967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1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A97D3B-EFC2-4BAA-A9AA-06F888FA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7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CF1697-5BB4-4613-8CB0-3D957626B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651" y="0"/>
            <a:ext cx="5406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8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3AB98-1ECF-4017-90E9-D7C2D400F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15" y="246581"/>
            <a:ext cx="11390168" cy="64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AE507-BBA7-427A-BAA6-008F01401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0"/>
            <a:ext cx="4960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1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5251C5-2753-43AE-ACF3-223D7AE87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154" y="0"/>
            <a:ext cx="4785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D9D0B6-6E35-47B6-9CEB-EF9CA81F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3" y="0"/>
            <a:ext cx="9689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0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1890E54-7808-4F93-B57F-864CCB0DD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4C0F36-A12A-46BD-A765-FEC2A6F4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17" y="0"/>
            <a:ext cx="5629012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2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C52B9D-78DB-4077-84D4-D18544B03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89" y="0"/>
            <a:ext cx="8971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1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FFE0E-A4C0-4466-81B0-3FF37E599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228" y="130629"/>
            <a:ext cx="4823925" cy="6074326"/>
          </a:xfrm>
        </p:spPr>
      </p:pic>
    </p:spTree>
    <p:extLst>
      <p:ext uri="{BB962C8B-B14F-4D97-AF65-F5344CB8AC3E}">
        <p14:creationId xmlns:p14="http://schemas.microsoft.com/office/powerpoint/2010/main" val="97072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F92DB-7F59-4002-B59D-36209529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271" y="0"/>
            <a:ext cx="4960860" cy="64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9CBC6-9334-4E5C-A45A-FD0E80EF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5271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0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SIDDIQUI, NADIA</dc:creator>
  <cp:lastModifiedBy>SIDDIQUI, NADIA</cp:lastModifiedBy>
  <cp:revision>1</cp:revision>
  <dcterms:created xsi:type="dcterms:W3CDTF">2022-10-13T13:56:01Z</dcterms:created>
  <dcterms:modified xsi:type="dcterms:W3CDTF">2022-10-13T14:18:59Z</dcterms:modified>
</cp:coreProperties>
</file>